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61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59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34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0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87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4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82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28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2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138-0AC9-462F-BBF7-0F435741DE06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B536-DC86-430A-8FD8-75FBD95E5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07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4CE3E48-5E43-4F35-932B-5F8FD7F302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25" y="1002826"/>
            <a:ext cx="1962150" cy="196215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307890-DC1A-4AD1-8D6A-EC263844FBE4}"/>
              </a:ext>
            </a:extLst>
          </p:cNvPr>
          <p:cNvSpPr txBox="1"/>
          <p:nvPr/>
        </p:nvSpPr>
        <p:spPr>
          <a:xfrm>
            <a:off x="1907274" y="3298015"/>
            <a:ext cx="5329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/>
              <a:t>あなたの手は、だれかの翼。</a:t>
            </a:r>
          </a:p>
        </p:txBody>
      </p:sp>
      <p:pic>
        <p:nvPicPr>
          <p:cNvPr id="8" name="図 7" descr="クリップアー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F9DCBBBC-BB72-43F2-B3B8-174498219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640" y="4422707"/>
            <a:ext cx="1424343" cy="1424343"/>
          </a:xfrm>
          <a:prstGeom prst="rect">
            <a:avLst/>
          </a:prstGeom>
        </p:spPr>
      </p:pic>
      <p:pic>
        <p:nvPicPr>
          <p:cNvPr id="10" name="図 9" descr="救急箱, 物体, テキスト が含まれている画像&#10;&#10;非常に高い精度で生成された説明">
            <a:extLst>
              <a:ext uri="{FF2B5EF4-FFF2-40B4-BE49-F238E27FC236}">
                <a16:creationId xmlns:a16="http://schemas.microsoft.com/office/drawing/2014/main" id="{429A6583-F3F0-4A03-A5EB-A8B97F5F4B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4126599"/>
            <a:ext cx="1238250" cy="196215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D554382-5493-45F5-859A-D34EF278F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846" y="4196384"/>
            <a:ext cx="1904787" cy="172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10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上坂洋文／日登美</dc:creator>
  <cp:lastModifiedBy>上坂洋文／日登美</cp:lastModifiedBy>
  <cp:revision>3</cp:revision>
  <dcterms:created xsi:type="dcterms:W3CDTF">2018-01-05T00:56:03Z</dcterms:created>
  <dcterms:modified xsi:type="dcterms:W3CDTF">2018-01-05T01:02:50Z</dcterms:modified>
</cp:coreProperties>
</file>